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2" r:id="rId6"/>
    <p:sldId id="273" r:id="rId7"/>
    <p:sldId id="274" r:id="rId8"/>
    <p:sldId id="271" r:id="rId9"/>
    <p:sldId id="266" r:id="rId10"/>
    <p:sldId id="258" r:id="rId11"/>
    <p:sldId id="259" r:id="rId12"/>
    <p:sldId id="260" r:id="rId13"/>
    <p:sldId id="264" r:id="rId14"/>
    <p:sldId id="263" r:id="rId15"/>
    <p:sldId id="267" r:id="rId16"/>
    <p:sldId id="261" r:id="rId17"/>
    <p:sldId id="265" r:id="rId18"/>
    <p:sldId id="26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7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43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8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1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1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8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07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3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1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4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263D-C096-449D-9667-19FD40A020C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59A7-BBE8-4B93-9A78-6B3DD5AAC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139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世界の旅行事情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ja-JP" altLang="en-US" dirty="0" smtClean="0"/>
              <a:t>北米とカリブ海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81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/>
          <a:srcRect l="41344" t="32860" r="10254" b="17224"/>
          <a:stretch/>
        </p:blipFill>
        <p:spPr bwMode="auto">
          <a:xfrm>
            <a:off x="1371600" y="457200"/>
            <a:ext cx="9601200" cy="599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71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s://www.best1cruise.com/resize_image.php?width=500&amp;image=11151226_5647fb5b009a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32" y="267419"/>
            <a:ext cx="8643668" cy="609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03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s://www.best1cruise.com/resize_image.php?width=500&amp;image=U5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465827"/>
            <a:ext cx="8842075" cy="595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81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ttp://princesscruises.jp/search/images/system/map/m589/1b8ade6b15610576b2b2b29988a74ff6fd1bc6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319178"/>
            <a:ext cx="9342408" cy="615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60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4" y="431321"/>
            <a:ext cx="9385540" cy="592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4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3" y="319177"/>
            <a:ext cx="10610491" cy="6211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96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5" y="310551"/>
            <a:ext cx="10360324" cy="6271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7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5" y="405441"/>
            <a:ext cx="7798279" cy="592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96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586596"/>
            <a:ext cx="9609826" cy="5891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72" y="198407"/>
            <a:ext cx="8436634" cy="6107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276045"/>
            <a:ext cx="10791646" cy="646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95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93" y="215659"/>
            <a:ext cx="8246853" cy="6530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92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23" y="500332"/>
            <a:ext cx="7720641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81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0" y="319177"/>
            <a:ext cx="9747848" cy="633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51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7" y="129396"/>
            <a:ext cx="10412083" cy="6599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94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89" y="577969"/>
            <a:ext cx="6711351" cy="5469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2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8" y="310552"/>
            <a:ext cx="11309229" cy="62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ワイド画面</PresentationFormat>
  <Paragraphs>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テーマ</vt:lpstr>
      <vt:lpstr>世界の旅行事情  北米とカリブ海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北米とカリブ海</dc:title>
  <dc:creator>寺前秀一</dc:creator>
  <cp:lastModifiedBy>寺前 秀一</cp:lastModifiedBy>
  <cp:revision>2</cp:revision>
  <dcterms:created xsi:type="dcterms:W3CDTF">2016-11-27T23:18:10Z</dcterms:created>
  <dcterms:modified xsi:type="dcterms:W3CDTF">2020-10-07T03:04:17Z</dcterms:modified>
</cp:coreProperties>
</file>