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6A465-4FC9-4FF7-9D13-6622890626E5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5E978-1006-4184-9CB1-CDA78E375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47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3E69F-CD40-47C0-9743-F8399F2DFC0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6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27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7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04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17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96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7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97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0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99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08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95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83A1A-9127-4EDD-AAF1-A98D898937E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93356-1D7D-479F-9FD4-0FA8A45DD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4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86262" y="332656"/>
            <a:ext cx="6590618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dirty="0">
                <a:solidFill>
                  <a:schemeClr val="tx1"/>
                </a:solidFill>
              </a:rPr>
              <a:t>Person attributes, location </a:t>
            </a:r>
            <a:r>
              <a:rPr lang="en-US" altLang="ja-JP" sz="4400" dirty="0" smtClean="0">
                <a:solidFill>
                  <a:schemeClr val="tx1"/>
                </a:solidFill>
              </a:rPr>
              <a:t>information</a:t>
            </a:r>
            <a:endParaRPr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91706" y="4813541"/>
            <a:ext cx="5970868" cy="17118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Reaction </a:t>
            </a:r>
            <a:r>
              <a:rPr lang="en-US" altLang="ja-JP" sz="3600" dirty="0">
                <a:solidFill>
                  <a:schemeClr val="tx1"/>
                </a:solidFill>
              </a:rPr>
              <a:t>data in the </a:t>
            </a:r>
            <a:r>
              <a:rPr lang="en-US" altLang="ja-JP" sz="3600" dirty="0" smtClean="0">
                <a:solidFill>
                  <a:schemeClr val="tx1"/>
                </a:solidFill>
              </a:rPr>
              <a:t>brain</a:t>
            </a:r>
            <a:r>
              <a:rPr lang="ja-JP" altLang="en-US" sz="3600" dirty="0" smtClean="0">
                <a:solidFill>
                  <a:schemeClr val="tx1"/>
                </a:solidFill>
              </a:rPr>
              <a:t>（</a:t>
            </a:r>
            <a:r>
              <a:rPr lang="en-US" altLang="ja-JP" sz="3600" dirty="0">
                <a:solidFill>
                  <a:schemeClr val="tx1"/>
                </a:solidFill>
              </a:rPr>
              <a:t>Digital information</a:t>
            </a:r>
            <a:r>
              <a:rPr lang="ja-JP" altLang="en-US" sz="3600" dirty="0" smtClean="0">
                <a:solidFill>
                  <a:schemeClr val="tx1"/>
                </a:solidFill>
              </a:rPr>
              <a:t>）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6702396" y="86264"/>
            <a:ext cx="1224136" cy="67027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3600" dirty="0">
                <a:solidFill>
                  <a:schemeClr val="tx1"/>
                </a:solidFill>
              </a:rPr>
              <a:t>Objectification of tourism resource evaluation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三方向矢印 11"/>
          <p:cNvSpPr/>
          <p:nvPr/>
        </p:nvSpPr>
        <p:spPr>
          <a:xfrm rot="5400000">
            <a:off x="4643042" y="2564904"/>
            <a:ext cx="2160240" cy="1728192"/>
          </a:xfrm>
          <a:prstGeom prst="leftRightUpArrow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星 7 13"/>
          <p:cNvSpPr/>
          <p:nvPr/>
        </p:nvSpPr>
        <p:spPr>
          <a:xfrm>
            <a:off x="1199068" y="2262617"/>
            <a:ext cx="4696626" cy="2376264"/>
          </a:xfrm>
          <a:prstGeom prst="star7">
            <a:avLst/>
          </a:prstGeom>
          <a:noFill/>
          <a:ln w="762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rgbClr val="FF0000"/>
                </a:solidFill>
              </a:rPr>
              <a:t>Utilization of wearable </a:t>
            </a:r>
            <a:r>
              <a:rPr lang="en-US" altLang="ja-JP" sz="3600" dirty="0" smtClean="0">
                <a:solidFill>
                  <a:srgbClr val="FF0000"/>
                </a:solidFill>
              </a:rPr>
              <a:t>devices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8466662" y="47629"/>
            <a:ext cx="1425544" cy="6702724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3600" dirty="0">
                <a:solidFill>
                  <a:schemeClr val="tx1"/>
                </a:solidFill>
              </a:rPr>
              <a:t>Discovering the principles of human </a:t>
            </a:r>
            <a:r>
              <a:rPr lang="en-US" altLang="ja-JP" sz="3600" dirty="0" smtClean="0">
                <a:solidFill>
                  <a:schemeClr val="tx1"/>
                </a:solidFill>
              </a:rPr>
              <a:t>logistics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8124930" y="2403178"/>
            <a:ext cx="432048" cy="185278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10151729" y="370937"/>
            <a:ext cx="1867746" cy="5969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4000" dirty="0" smtClean="0">
                <a:solidFill>
                  <a:srgbClr val="FF0000"/>
                </a:solidFill>
              </a:rPr>
              <a:t>Human Logistics Industry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9840450" y="2437686"/>
            <a:ext cx="432048" cy="185278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86265" y="43136"/>
            <a:ext cx="1328467" cy="439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Ｆ</a:t>
            </a:r>
            <a:r>
              <a:rPr kumimoji="1" lang="en-US" altLang="ja-JP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igure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１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0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4649</TotalTime>
  <Words>35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教科書図</dc:title>
  <dc:creator>寺前秀一</dc:creator>
  <cp:lastModifiedBy>寺前 秀一</cp:lastModifiedBy>
  <cp:revision>56</cp:revision>
  <dcterms:created xsi:type="dcterms:W3CDTF">2018-03-25T10:36:07Z</dcterms:created>
  <dcterms:modified xsi:type="dcterms:W3CDTF">2020-06-23T01:40:33Z</dcterms:modified>
</cp:coreProperties>
</file>