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72" r:id="rId4"/>
    <p:sldId id="261" r:id="rId5"/>
    <p:sldId id="265" r:id="rId6"/>
    <p:sldId id="264" r:id="rId7"/>
    <p:sldId id="263" r:id="rId8"/>
    <p:sldId id="262" r:id="rId9"/>
    <p:sldId id="270" r:id="rId10"/>
    <p:sldId id="271" r:id="rId11"/>
    <p:sldId id="268" r:id="rId12"/>
    <p:sldId id="259" r:id="rId13"/>
    <p:sldId id="260"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9" d="100"/>
          <a:sy n="89"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1059C-2D52-4390-99B1-D1E553CA8854}" type="datetimeFigureOut">
              <a:rPr kumimoji="1" lang="ja-JP" altLang="en-US" smtClean="0"/>
              <a:t>2018/4/8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6FB37-9A93-4AD3-994E-3CFFC1F86FBE}" type="slidenum">
              <a:rPr kumimoji="1" lang="ja-JP" altLang="en-US" smtClean="0"/>
              <a:t>‹#›</a:t>
            </a:fld>
            <a:endParaRPr kumimoji="1" lang="ja-JP" altLang="en-US"/>
          </a:p>
        </p:txBody>
      </p:sp>
    </p:spTree>
    <p:extLst>
      <p:ext uri="{BB962C8B-B14F-4D97-AF65-F5344CB8AC3E}">
        <p14:creationId xmlns:p14="http://schemas.microsoft.com/office/powerpoint/2010/main" val="1305165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a:t>
            </a:fld>
            <a:endParaRPr kumimoji="1" lang="ja-JP" altLang="en-US"/>
          </a:p>
        </p:txBody>
      </p:sp>
    </p:spTree>
    <p:extLst>
      <p:ext uri="{BB962C8B-B14F-4D97-AF65-F5344CB8AC3E}">
        <p14:creationId xmlns:p14="http://schemas.microsoft.com/office/powerpoint/2010/main" val="409333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350079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400667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266033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373608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241958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89860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428541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29817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370291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24754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10DE1A-5F30-438A-BFE4-5FEC92A9C683}" type="datetimeFigureOut">
              <a:rPr kumimoji="1" lang="ja-JP" altLang="en-US" smtClean="0"/>
              <a:t>2018/4/8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9281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DE1A-5F30-438A-BFE4-5FEC92A9C683}" type="datetimeFigureOut">
              <a:rPr kumimoji="1" lang="ja-JP" altLang="en-US" smtClean="0"/>
              <a:t>2018/4/8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A97B3-B1D8-4F3F-8105-579CDDB3FA3F}" type="slidenum">
              <a:rPr kumimoji="1" lang="ja-JP" altLang="en-US" smtClean="0"/>
              <a:t>‹#›</a:t>
            </a:fld>
            <a:endParaRPr kumimoji="1" lang="ja-JP" altLang="en-US"/>
          </a:p>
        </p:txBody>
      </p:sp>
    </p:spTree>
    <p:extLst>
      <p:ext uri="{BB962C8B-B14F-4D97-AF65-F5344CB8AC3E}">
        <p14:creationId xmlns:p14="http://schemas.microsoft.com/office/powerpoint/2010/main" val="3430809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noFill/>
          <a:ln>
            <a:solidFill>
              <a:schemeClr val="tx1">
                <a:lumMod val="95000"/>
                <a:lumOff val="5000"/>
              </a:schemeClr>
            </a:solidFill>
          </a:ln>
        </p:spPr>
        <p:txBody>
          <a:bodyPr>
            <a:normAutofit/>
          </a:bodyPr>
          <a:lstStyle/>
          <a:p>
            <a:r>
              <a:rPr kumimoji="1" lang="ja-JP" altLang="en-US" dirty="0" smtClean="0"/>
              <a:t>アメリカのバックヤード</a:t>
            </a:r>
            <a:r>
              <a:rPr kumimoji="1" lang="en-US" altLang="ja-JP" dirty="0" smtClean="0"/>
              <a:t/>
            </a:r>
            <a:br>
              <a:rPr kumimoji="1" lang="en-US" altLang="ja-JP" dirty="0" smtClean="0"/>
            </a:br>
            <a:r>
              <a:rPr kumimoji="1" lang="ja-JP" altLang="en-US" dirty="0" smtClean="0"/>
              <a:t>中国のバックヤード</a:t>
            </a:r>
            <a:endParaRPr kumimoji="1" lang="ja-JP" altLang="en-US" dirty="0"/>
          </a:p>
        </p:txBody>
      </p:sp>
      <p:sp>
        <p:nvSpPr>
          <p:cNvPr id="3" name="サブタイトル 2"/>
          <p:cNvSpPr>
            <a:spLocks noGrp="1"/>
          </p:cNvSpPr>
          <p:nvPr>
            <p:ph type="subTitle" idx="1"/>
          </p:nvPr>
        </p:nvSpPr>
        <p:spPr>
          <a:xfrm>
            <a:off x="1524000" y="4295955"/>
            <a:ext cx="9144000" cy="1971131"/>
          </a:xfrm>
          <a:ln>
            <a:solidFill>
              <a:schemeClr val="tx1">
                <a:lumMod val="95000"/>
                <a:lumOff val="5000"/>
              </a:schemeClr>
            </a:solidFill>
          </a:ln>
        </p:spPr>
        <p:txBody>
          <a:bodyPr>
            <a:normAutofit fontScale="92500" lnSpcReduction="10000"/>
          </a:bodyPr>
          <a:lstStyle/>
          <a:p>
            <a:r>
              <a:rPr kumimoji="1" lang="ja-JP" altLang="en-US" sz="4400" dirty="0" smtClean="0"/>
              <a:t>２０１８．４．１８</a:t>
            </a:r>
            <a:endParaRPr kumimoji="1" lang="en-US" altLang="ja-JP" sz="4400" dirty="0" smtClean="0"/>
          </a:p>
          <a:p>
            <a:r>
              <a:rPr kumimoji="1" lang="ja-JP" altLang="en-US" sz="4400" dirty="0" smtClean="0"/>
              <a:t>人流・観光研究所</a:t>
            </a:r>
            <a:endParaRPr kumimoji="1" lang="en-US" altLang="ja-JP" sz="4400" dirty="0" smtClean="0"/>
          </a:p>
          <a:p>
            <a:r>
              <a:rPr lang="ja-JP" altLang="en-US" sz="4400" dirty="0" smtClean="0"/>
              <a:t>寺前</a:t>
            </a:r>
            <a:r>
              <a:rPr lang="ja-JP" altLang="en-US" sz="4400" dirty="0"/>
              <a:t>秀一</a:t>
            </a:r>
            <a:endParaRPr kumimoji="1" lang="ja-JP" altLang="en-US" sz="4400" dirty="0"/>
          </a:p>
        </p:txBody>
      </p:sp>
    </p:spTree>
    <p:extLst>
      <p:ext uri="{BB962C8B-B14F-4D97-AF65-F5344CB8AC3E}">
        <p14:creationId xmlns:p14="http://schemas.microsoft.com/office/powerpoint/2010/main" val="220192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19176" y="625263"/>
            <a:ext cx="11584285" cy="5456360"/>
          </a:xfrm>
          <a:prstGeom prst="rect">
            <a:avLst/>
          </a:prstGeom>
        </p:spPr>
      </p:pic>
    </p:spTree>
    <p:extLst>
      <p:ext uri="{BB962C8B-B14F-4D97-AF65-F5344CB8AC3E}">
        <p14:creationId xmlns:p14="http://schemas.microsoft.com/office/powerpoint/2010/main" val="3720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707366" y="1052422"/>
            <a:ext cx="10567359" cy="5805578"/>
          </a:xfrm>
          <a:prstGeom prst="rect">
            <a:avLst/>
          </a:prstGeom>
          <a:noFill/>
          <a:ln>
            <a:noFill/>
          </a:ln>
        </p:spPr>
      </p:pic>
      <p:sp>
        <p:nvSpPr>
          <p:cNvPr id="3" name="タイトル 1"/>
          <p:cNvSpPr>
            <a:spLocks noGrp="1"/>
          </p:cNvSpPr>
          <p:nvPr>
            <p:ph type="title"/>
          </p:nvPr>
        </p:nvSpPr>
        <p:spPr>
          <a:xfrm>
            <a:off x="448574" y="146651"/>
            <a:ext cx="10905226" cy="733243"/>
          </a:xfrm>
          <a:ln w="57150">
            <a:solidFill>
              <a:schemeClr val="tx1">
                <a:lumMod val="95000"/>
                <a:lumOff val="5000"/>
              </a:schemeClr>
            </a:solidFill>
          </a:ln>
        </p:spPr>
        <p:txBody>
          <a:bodyPr>
            <a:normAutofit fontScale="90000"/>
          </a:bodyPr>
          <a:lstStyle/>
          <a:p>
            <a:pPr algn="ctr"/>
            <a:r>
              <a:rPr kumimoji="1" lang="ja-JP" altLang="en-US" dirty="0" smtClean="0"/>
              <a:t>日本の地方は極東諸地域と収入は変わらない</a:t>
            </a:r>
            <a:endParaRPr kumimoji="1" lang="ja-JP" altLang="en-US" dirty="0"/>
          </a:p>
        </p:txBody>
      </p:sp>
    </p:spTree>
    <p:extLst>
      <p:ext uri="{BB962C8B-B14F-4D97-AF65-F5344CB8AC3E}">
        <p14:creationId xmlns:p14="http://schemas.microsoft.com/office/powerpoint/2010/main" val="146744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48574" y="146651"/>
            <a:ext cx="10905226" cy="1069586"/>
          </a:xfrm>
          <a:ln w="57150">
            <a:solidFill>
              <a:schemeClr val="tx1">
                <a:lumMod val="95000"/>
                <a:lumOff val="5000"/>
              </a:schemeClr>
            </a:solidFill>
          </a:ln>
        </p:spPr>
        <p:txBody>
          <a:bodyPr>
            <a:normAutofit/>
          </a:bodyPr>
          <a:lstStyle/>
          <a:p>
            <a:pPr algn="ctr"/>
            <a:r>
              <a:rPr kumimoji="1" lang="ja-JP" altLang="en-US" dirty="0" smtClean="0"/>
              <a:t>中国本土クルーズ客の影響力</a:t>
            </a:r>
            <a:endParaRPr kumimoji="1" lang="ja-JP" altLang="en-US" dirty="0"/>
          </a:p>
        </p:txBody>
      </p:sp>
      <p:pic>
        <p:nvPicPr>
          <p:cNvPr id="4" name="図 3"/>
          <p:cNvPicPr>
            <a:picLocks noChangeAspect="1"/>
          </p:cNvPicPr>
          <p:nvPr/>
        </p:nvPicPr>
        <p:blipFill>
          <a:blip r:embed="rId2"/>
          <a:stretch>
            <a:fillRect/>
          </a:stretch>
        </p:blipFill>
        <p:spPr>
          <a:xfrm>
            <a:off x="595224" y="1693995"/>
            <a:ext cx="11226756" cy="4885366"/>
          </a:xfrm>
          <a:prstGeom prst="rect">
            <a:avLst/>
          </a:prstGeom>
        </p:spPr>
      </p:pic>
    </p:spTree>
    <p:extLst>
      <p:ext uri="{BB962C8B-B14F-4D97-AF65-F5344CB8AC3E}">
        <p14:creationId xmlns:p14="http://schemas.microsoft.com/office/powerpoint/2010/main" val="149742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34018" y="458959"/>
            <a:ext cx="11957982" cy="5786566"/>
          </a:xfrm>
          <a:prstGeom prst="rect">
            <a:avLst/>
          </a:prstGeom>
        </p:spPr>
      </p:pic>
    </p:spTree>
    <p:extLst>
      <p:ext uri="{BB962C8B-B14F-4D97-AF65-F5344CB8AC3E}">
        <p14:creationId xmlns:p14="http://schemas.microsoft.com/office/powerpoint/2010/main" val="390124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43689" t="28859" r="33374" b="38868"/>
          <a:stretch/>
        </p:blipFill>
        <p:spPr>
          <a:xfrm>
            <a:off x="439947" y="1940154"/>
            <a:ext cx="4960189" cy="3925809"/>
          </a:xfrm>
          <a:prstGeom prst="rect">
            <a:avLst/>
          </a:prstGeom>
        </p:spPr>
      </p:pic>
      <p:pic>
        <p:nvPicPr>
          <p:cNvPr id="5" name="図 4"/>
          <p:cNvPicPr>
            <a:picLocks noChangeAspect="1"/>
          </p:cNvPicPr>
          <p:nvPr/>
        </p:nvPicPr>
        <p:blipFill rotWithShape="1">
          <a:blip r:embed="rId3"/>
          <a:srcRect l="33184" t="32452" r="42832" b="34718"/>
          <a:stretch/>
        </p:blipFill>
        <p:spPr>
          <a:xfrm>
            <a:off x="6478438" y="603850"/>
            <a:ext cx="5287477" cy="4070892"/>
          </a:xfrm>
          <a:prstGeom prst="rect">
            <a:avLst/>
          </a:prstGeom>
        </p:spPr>
      </p:pic>
    </p:spTree>
    <p:extLst>
      <p:ext uri="{BB962C8B-B14F-4D97-AF65-F5344CB8AC3E}">
        <p14:creationId xmlns:p14="http://schemas.microsoft.com/office/powerpoint/2010/main" val="326463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940279" y="1978712"/>
            <a:ext cx="9937629" cy="4128787"/>
          </a:xfrm>
        </p:spPr>
        <p:txBody>
          <a:bodyPr/>
          <a:lstStyle/>
          <a:p>
            <a:r>
              <a:rPr lang="ja-JP" altLang="en-US" dirty="0"/>
              <a:t>西洋の見方を移入した明治後期の日本人も瀬戸内海の多島海景について当初シークエンス景を重視</a:t>
            </a:r>
          </a:p>
          <a:p>
            <a:r>
              <a:rPr lang="ja-JP" altLang="en-US" dirty="0"/>
              <a:t>瀬戸内海の島々が分散するパノラマ景の視覚は江戸後期に徐々に見出されて</a:t>
            </a:r>
            <a:r>
              <a:rPr lang="ja-JP" altLang="en-US" dirty="0" smtClean="0"/>
              <a:t>いった。</a:t>
            </a:r>
            <a:endParaRPr lang="en-US" altLang="ja-JP" dirty="0" smtClean="0"/>
          </a:p>
          <a:p>
            <a:r>
              <a:rPr lang="ja-JP" altLang="en-US" dirty="0" smtClean="0"/>
              <a:t>瀬戸内海</a:t>
            </a:r>
            <a:r>
              <a:rPr lang="ja-JP" altLang="en-US" dirty="0"/>
              <a:t>の多島海景は、江戸後期から昭和初年にかけて、シーン景、パノラマ景、シークエンス景から徐々にある特定のパノラマ景に収斂</a:t>
            </a:r>
            <a:r>
              <a:rPr lang="ja-JP" altLang="en-US" dirty="0" smtClean="0"/>
              <a:t>した</a:t>
            </a:r>
            <a:endParaRPr lang="en-US" altLang="ja-JP" dirty="0" smtClean="0"/>
          </a:p>
          <a:p>
            <a:r>
              <a:rPr lang="ja-JP" altLang="en-US" dirty="0" smtClean="0"/>
              <a:t>中国人は西洋人と同じく、シークエンス景を好むが、日本人はパノラマ景を好む</a:t>
            </a:r>
            <a:endParaRPr lang="ja-JP" altLang="en-US" dirty="0"/>
          </a:p>
        </p:txBody>
      </p:sp>
      <p:sp>
        <p:nvSpPr>
          <p:cNvPr id="23555" name="Rectangle 3"/>
          <p:cNvSpPr>
            <a:spLocks noGrp="1" noChangeArrowheads="1"/>
          </p:cNvSpPr>
          <p:nvPr>
            <p:ph type="title"/>
          </p:nvPr>
        </p:nvSpPr>
        <p:spPr>
          <a:xfrm>
            <a:off x="1345721" y="372254"/>
            <a:ext cx="8865079" cy="1323975"/>
          </a:xfrm>
          <a:solidFill>
            <a:schemeClr val="bg1"/>
          </a:solidFill>
          <a:ln>
            <a:solidFill>
              <a:schemeClr val="tx1"/>
            </a:solidFill>
          </a:ln>
        </p:spPr>
        <p:txBody>
          <a:bodyPr/>
          <a:lstStyle/>
          <a:p>
            <a:pPr algn="ctr"/>
            <a:r>
              <a:rPr lang="ja-JP" altLang="en-US" sz="3200" dirty="0"/>
              <a:t>シーン景（静的水平景）、パノラマ景</a:t>
            </a:r>
            <a:r>
              <a:rPr lang="en-US" altLang="ja-JP" sz="3200" dirty="0"/>
              <a:t>(</a:t>
            </a:r>
            <a:r>
              <a:rPr lang="ja-JP" altLang="en-US" sz="3200" dirty="0"/>
              <a:t>俯瞰景</a:t>
            </a:r>
            <a:r>
              <a:rPr lang="en-US" altLang="ja-JP" sz="3200" dirty="0" smtClean="0"/>
              <a:t>)</a:t>
            </a:r>
            <a:br>
              <a:rPr lang="en-US" altLang="ja-JP" sz="3200" dirty="0" smtClean="0"/>
            </a:br>
            <a:r>
              <a:rPr lang="ja-JP" altLang="en-US" sz="3200" dirty="0" smtClean="0"/>
              <a:t>シークエンス</a:t>
            </a:r>
            <a:r>
              <a:rPr lang="ja-JP" altLang="en-US" sz="3200" dirty="0"/>
              <a:t>景（動的水平景）</a:t>
            </a:r>
          </a:p>
        </p:txBody>
      </p:sp>
    </p:spTree>
    <p:extLst>
      <p:ext uri="{BB962C8B-B14F-4D97-AF65-F5344CB8AC3E}">
        <p14:creationId xmlns:p14="http://schemas.microsoft.com/office/powerpoint/2010/main" val="179235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13138" y="422694"/>
            <a:ext cx="11540878" cy="5581290"/>
          </a:xfrm>
          <a:prstGeom prst="rect">
            <a:avLst/>
          </a:prstGeom>
        </p:spPr>
      </p:pic>
    </p:spTree>
    <p:extLst>
      <p:ext uri="{BB962C8B-B14F-4D97-AF65-F5344CB8AC3E}">
        <p14:creationId xmlns:p14="http://schemas.microsoft.com/office/powerpoint/2010/main" val="256720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4890" y="1588530"/>
            <a:ext cx="11777932" cy="5140071"/>
          </a:xfrm>
          <a:prstGeom prst="rect">
            <a:avLst/>
          </a:prstGeom>
        </p:spPr>
      </p:pic>
      <p:sp>
        <p:nvSpPr>
          <p:cNvPr id="2" name="タイトル 1"/>
          <p:cNvSpPr>
            <a:spLocks noGrp="1"/>
          </p:cNvSpPr>
          <p:nvPr>
            <p:ph type="title"/>
          </p:nvPr>
        </p:nvSpPr>
        <p:spPr>
          <a:xfrm>
            <a:off x="448574" y="146651"/>
            <a:ext cx="10905226" cy="1069586"/>
          </a:xfrm>
          <a:ln w="57150">
            <a:solidFill>
              <a:schemeClr val="tx1">
                <a:lumMod val="95000"/>
                <a:lumOff val="5000"/>
              </a:schemeClr>
            </a:solidFill>
          </a:ln>
        </p:spPr>
        <p:txBody>
          <a:bodyPr>
            <a:normAutofit fontScale="90000"/>
          </a:bodyPr>
          <a:lstStyle/>
          <a:p>
            <a:r>
              <a:rPr kumimoji="1" lang="ja-JP" altLang="en-US" dirty="0" smtClean="0"/>
              <a:t>カリブ海クルーズ旅客の消費額は一人</a:t>
            </a:r>
            <a:r>
              <a:rPr kumimoji="1" lang="en-US" altLang="ja-JP" dirty="0" smtClean="0"/>
              <a:t>1</a:t>
            </a:r>
            <a:r>
              <a:rPr kumimoji="1" lang="ja-JP" altLang="en-US" dirty="0" smtClean="0"/>
              <a:t>日</a:t>
            </a:r>
            <a:r>
              <a:rPr kumimoji="1" lang="en-US" altLang="ja-JP" dirty="0" smtClean="0"/>
              <a:t>100</a:t>
            </a:r>
            <a:r>
              <a:rPr kumimoji="1" lang="ja-JP" altLang="en-US" dirty="0" smtClean="0"/>
              <a:t>ドル</a:t>
            </a:r>
            <a:endParaRPr kumimoji="1" lang="ja-JP" altLang="en-US" dirty="0"/>
          </a:p>
        </p:txBody>
      </p:sp>
    </p:spTree>
    <p:extLst>
      <p:ext uri="{BB962C8B-B14F-4D97-AF65-F5344CB8AC3E}">
        <p14:creationId xmlns:p14="http://schemas.microsoft.com/office/powerpoint/2010/main" val="254418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040899" y="1552754"/>
            <a:ext cx="8612724" cy="5137624"/>
          </a:xfrm>
          <a:prstGeom prst="rect">
            <a:avLst/>
          </a:prstGeom>
        </p:spPr>
      </p:pic>
      <p:sp>
        <p:nvSpPr>
          <p:cNvPr id="3" name="タイトル 1"/>
          <p:cNvSpPr>
            <a:spLocks noGrp="1"/>
          </p:cNvSpPr>
          <p:nvPr>
            <p:ph type="title"/>
          </p:nvPr>
        </p:nvSpPr>
        <p:spPr>
          <a:xfrm>
            <a:off x="448574" y="146651"/>
            <a:ext cx="10905226" cy="1069586"/>
          </a:xfrm>
          <a:ln w="57150">
            <a:solidFill>
              <a:schemeClr val="tx1">
                <a:lumMod val="95000"/>
                <a:lumOff val="5000"/>
              </a:schemeClr>
            </a:solidFill>
          </a:ln>
        </p:spPr>
        <p:txBody>
          <a:bodyPr>
            <a:normAutofit/>
          </a:bodyPr>
          <a:lstStyle/>
          <a:p>
            <a:pPr algn="ctr"/>
            <a:r>
              <a:rPr kumimoji="1" lang="ja-JP" altLang="en-US" dirty="0" smtClean="0"/>
              <a:t>時計・宝石とエクスカーションが多い</a:t>
            </a:r>
            <a:endParaRPr kumimoji="1" lang="ja-JP" altLang="en-US" dirty="0"/>
          </a:p>
        </p:txBody>
      </p:sp>
    </p:spTree>
    <p:extLst>
      <p:ext uri="{BB962C8B-B14F-4D97-AF65-F5344CB8AC3E}">
        <p14:creationId xmlns:p14="http://schemas.microsoft.com/office/powerpoint/2010/main" val="41652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42254" y="189779"/>
            <a:ext cx="11926322" cy="6219646"/>
          </a:xfrm>
          <a:prstGeom prst="rect">
            <a:avLst/>
          </a:prstGeom>
        </p:spPr>
      </p:pic>
    </p:spTree>
    <p:extLst>
      <p:ext uri="{BB962C8B-B14F-4D97-AF65-F5344CB8AC3E}">
        <p14:creationId xmlns:p14="http://schemas.microsoft.com/office/powerpoint/2010/main" val="81548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015996" y="310551"/>
            <a:ext cx="10388125" cy="6376931"/>
          </a:xfrm>
          <a:prstGeom prst="rect">
            <a:avLst/>
          </a:prstGeom>
        </p:spPr>
      </p:pic>
    </p:spTree>
    <p:extLst>
      <p:ext uri="{BB962C8B-B14F-4D97-AF65-F5344CB8AC3E}">
        <p14:creationId xmlns:p14="http://schemas.microsoft.com/office/powerpoint/2010/main" val="71663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1190" y="1552752"/>
            <a:ext cx="11609105" cy="5011947"/>
          </a:xfrm>
          <a:prstGeom prst="rect">
            <a:avLst/>
          </a:prstGeom>
        </p:spPr>
      </p:pic>
      <p:sp>
        <p:nvSpPr>
          <p:cNvPr id="3" name="タイトル 1"/>
          <p:cNvSpPr>
            <a:spLocks noGrp="1"/>
          </p:cNvSpPr>
          <p:nvPr>
            <p:ph type="title"/>
          </p:nvPr>
        </p:nvSpPr>
        <p:spPr>
          <a:xfrm>
            <a:off x="448574" y="543465"/>
            <a:ext cx="10905226" cy="733243"/>
          </a:xfrm>
          <a:ln w="57150">
            <a:solidFill>
              <a:schemeClr val="tx1">
                <a:lumMod val="95000"/>
                <a:lumOff val="5000"/>
              </a:schemeClr>
            </a:solidFill>
          </a:ln>
        </p:spPr>
        <p:txBody>
          <a:bodyPr>
            <a:normAutofit/>
          </a:bodyPr>
          <a:lstStyle/>
          <a:p>
            <a:pPr algn="ctr"/>
            <a:r>
              <a:rPr kumimoji="1" lang="ja-JP" altLang="en-US" dirty="0" smtClean="0"/>
              <a:t>ハワイは　沖縄、北海道の所得の</a:t>
            </a:r>
            <a:r>
              <a:rPr kumimoji="1" lang="en-US" altLang="ja-JP" dirty="0" smtClean="0"/>
              <a:t>2</a:t>
            </a:r>
            <a:r>
              <a:rPr kumimoji="1" lang="ja-JP" altLang="en-US" dirty="0" smtClean="0"/>
              <a:t>倍</a:t>
            </a:r>
            <a:endParaRPr kumimoji="1" lang="ja-JP" altLang="en-US" dirty="0"/>
          </a:p>
        </p:txBody>
      </p:sp>
    </p:spTree>
    <p:extLst>
      <p:ext uri="{BB962C8B-B14F-4D97-AF65-F5344CB8AC3E}">
        <p14:creationId xmlns:p14="http://schemas.microsoft.com/office/powerpoint/2010/main" val="32517244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151</Words>
  <Application>Microsoft Office PowerPoint</Application>
  <PresentationFormat>ワイド画面</PresentationFormat>
  <Paragraphs>15</Paragraphs>
  <Slides>13</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ＭＳ Ｐゴシック</vt:lpstr>
      <vt:lpstr>Arial</vt:lpstr>
      <vt:lpstr>Calibri</vt:lpstr>
      <vt:lpstr>Calibri Light</vt:lpstr>
      <vt:lpstr>Office テーマ</vt:lpstr>
      <vt:lpstr>アメリカのバックヤード 中国のバックヤード</vt:lpstr>
      <vt:lpstr>PowerPoint プレゼンテーション</vt:lpstr>
      <vt:lpstr>シーン景（静的水平景）、パノラマ景(俯瞰景) シークエンス景（動的水平景）</vt:lpstr>
      <vt:lpstr>PowerPoint プレゼンテーション</vt:lpstr>
      <vt:lpstr>カリブ海クルーズ旅客の消費額は一人1日100ドル</vt:lpstr>
      <vt:lpstr>時計・宝石とエクスカーションが多い</vt:lpstr>
      <vt:lpstr>PowerPoint プレゼンテーション</vt:lpstr>
      <vt:lpstr>PowerPoint プレゼンテーション</vt:lpstr>
      <vt:lpstr>ハワイは　沖縄、北海道の所得の2倍</vt:lpstr>
      <vt:lpstr>PowerPoint プレゼンテーション</vt:lpstr>
      <vt:lpstr>日本の地方は極東諸地域と収入は変わらない</vt:lpstr>
      <vt:lpstr>中国本土クルーズ客の影響力</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アメリカのバックヤード・カリブと中国のバックヤード・東シナ海、南シナ海</dc:title>
  <dc:creator>寺前秀一</dc:creator>
  <cp:lastModifiedBy>秀一 寺前</cp:lastModifiedBy>
  <cp:revision>16</cp:revision>
  <dcterms:created xsi:type="dcterms:W3CDTF">2018-03-22T00:15:49Z</dcterms:created>
  <dcterms:modified xsi:type="dcterms:W3CDTF">2018-04-08T00:22:57Z</dcterms:modified>
</cp:coreProperties>
</file>