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82" y="1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192260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54253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3016109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3583158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2826884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342670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210822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3709431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2973175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232810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9A82B8F-CC1D-4CC8-9671-14F73E4752BF}" type="datetimeFigureOut">
              <a:rPr kumimoji="1" lang="ja-JP" altLang="en-US" smtClean="0"/>
              <a:t>2015/3/31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1716103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82B8F-CC1D-4CC8-9671-14F73E4752BF}" type="datetimeFigureOut">
              <a:rPr kumimoji="1" lang="ja-JP" altLang="en-US" smtClean="0"/>
              <a:t>2015/3/31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3D5C6-6CF2-40D8-BB68-D7AC446AA17F}" type="slidenum">
              <a:rPr kumimoji="1" lang="ja-JP" altLang="en-US" smtClean="0"/>
              <a:t>‹#›</a:t>
            </a:fld>
            <a:endParaRPr kumimoji="1" lang="ja-JP" altLang="en-US"/>
          </a:p>
        </p:txBody>
      </p:sp>
    </p:spTree>
    <p:extLst>
      <p:ext uri="{BB962C8B-B14F-4D97-AF65-F5344CB8AC3E}">
        <p14:creationId xmlns:p14="http://schemas.microsoft.com/office/powerpoint/2010/main" val="268612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mashable.com/2015/03/30/transport-app-moovit-australia/#:eyJzIjoiZiIsImkiOiJfeW80dTUya2M5cGVmdG95dSJ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moovitapp.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heage.com.au/digital-life/digital-life-news/better-late-than-never-melbournes-public-transport-good-to-go-on-google-20150330-1mb9db.html" TargetMode="External"/><Relationship Id="rId2" Type="http://schemas.openxmlformats.org/officeDocument/2006/relationships/hyperlink" Target="http://www.forbes.com/sites/stevenbertoni/2014/06/09/lyft-partners-with-moovit-as-car-sharing-battle-continues/" TargetMode="External"/><Relationship Id="rId1" Type="http://schemas.openxmlformats.org/officeDocument/2006/relationships/slideLayout" Target="../slideLayouts/slideLayout2.xml"/><Relationship Id="rId6" Type="http://schemas.openxmlformats.org/officeDocument/2006/relationships/hyperlink" Target="http://www.windowsphone.com/en-us/store/app/moovit/4ab9564d-e0f8-4412-a401-5f370fd716fc" TargetMode="External"/><Relationship Id="rId5" Type="http://schemas.openxmlformats.org/officeDocument/2006/relationships/hyperlink" Target="https://play.google.com/store/apps/details?id=com.tranzmate&amp;hl=en" TargetMode="External"/><Relationship Id="rId4" Type="http://schemas.openxmlformats.org/officeDocument/2006/relationships/hyperlink" Target="https://itunes.apple.com/us/app/moovit-bus-train-metro-subway/id498477945?mt=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26"/>
            <a:ext cx="9144000" cy="1673161"/>
          </a:xfrm>
          <a:ln>
            <a:solidFill>
              <a:schemeClr val="accent1"/>
            </a:solidFill>
          </a:ln>
        </p:spPr>
        <p:txBody>
          <a:bodyPr>
            <a:normAutofit fontScale="90000"/>
          </a:bodyPr>
          <a:lstStyle/>
          <a:p>
            <a:r>
              <a:rPr lang="en-US" altLang="ja-JP" dirty="0"/>
              <a:t>Transport app </a:t>
            </a:r>
            <a:r>
              <a:rPr lang="en-US" altLang="ja-JP" dirty="0" err="1"/>
              <a:t>Moovit</a:t>
            </a:r>
            <a:r>
              <a:rPr lang="en-US" altLang="ja-JP" dirty="0"/>
              <a:t> has arrived in </a:t>
            </a:r>
            <a:r>
              <a:rPr lang="en-US" altLang="ja-JP" dirty="0" smtClean="0"/>
              <a:t>Australia</a:t>
            </a:r>
            <a:endParaRPr kumimoji="1" lang="ja-JP" altLang="en-US" dirty="0"/>
          </a:p>
        </p:txBody>
      </p:sp>
      <p:sp>
        <p:nvSpPr>
          <p:cNvPr id="3" name="サブタイトル 2"/>
          <p:cNvSpPr>
            <a:spLocks noGrp="1"/>
          </p:cNvSpPr>
          <p:nvPr>
            <p:ph type="subTitle" idx="1"/>
          </p:nvPr>
        </p:nvSpPr>
        <p:spPr>
          <a:xfrm>
            <a:off x="1524000" y="6164080"/>
            <a:ext cx="9144000" cy="762928"/>
          </a:xfrm>
        </p:spPr>
        <p:txBody>
          <a:bodyPr/>
          <a:lstStyle/>
          <a:p>
            <a:r>
              <a:rPr lang="en-US" altLang="ja-JP" dirty="0">
                <a:hlinkClick r:id="rId2"/>
              </a:rPr>
              <a:t>http://mashable.com/2015/03/30/transport-app-moovit-australia/#:</a:t>
            </a:r>
            <a:r>
              <a:rPr lang="en-US" altLang="ja-JP" dirty="0" smtClean="0">
                <a:hlinkClick r:id="rId2"/>
              </a:rPr>
              <a:t>eyJzIjoiZiIsImkiOiJfeW80dTUya2M5cGVmdG95dSJ9</a:t>
            </a:r>
            <a:endParaRPr kumimoji="1" lang="ja-JP" altLang="en-US" dirty="0"/>
          </a:p>
        </p:txBody>
      </p:sp>
      <p:pic>
        <p:nvPicPr>
          <p:cNvPr id="1026" name="Picture 2" descr="Mov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183" y="1763096"/>
            <a:ext cx="7513311" cy="4223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26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0"/>
            <a:ext cx="11353800" cy="6935638"/>
          </a:xfrm>
        </p:spPr>
        <p:txBody>
          <a:bodyPr>
            <a:normAutofit fontScale="70000" lnSpcReduction="20000"/>
          </a:bodyPr>
          <a:lstStyle/>
          <a:p>
            <a:r>
              <a:rPr lang="en-US" altLang="ja-JP" dirty="0" smtClean="0">
                <a:effectLst/>
              </a:rPr>
              <a:t>There's a new player in town that plans to get us moving at a faster pace, using the power of people and public transport.</a:t>
            </a:r>
          </a:p>
          <a:p>
            <a:r>
              <a:rPr lang="en-US" altLang="ja-JP" dirty="0" err="1">
                <a:hlinkClick r:id="rId2"/>
              </a:rPr>
              <a:t>Moovit</a:t>
            </a:r>
            <a:r>
              <a:rPr lang="en-US" altLang="ja-JP" dirty="0" smtClean="0">
                <a:effectLst/>
              </a:rPr>
              <a:t>, a startup founded in Tel Aviv, Israel, has launched its transportation app in Australia. The app is much like other transport apps available in Australian cities, but the company hopes to create a national network, instead of the current state-based systems.</a:t>
            </a:r>
          </a:p>
          <a:p>
            <a:r>
              <a:rPr lang="en-US" altLang="ja-JP" dirty="0" smtClean="0">
                <a:effectLst/>
              </a:rPr>
              <a:t>The app is currently available in Sydney, Melbourne, Brisbane, Canberra, Adelaide, Hobart and Perth, and already has secured more than 200,000 users from beta trials. If it sees the same success locally that it has seen across the world, it will no doubt increase those figures rapidly.</a:t>
            </a:r>
          </a:p>
          <a:p>
            <a:r>
              <a:rPr lang="en-US" altLang="ja-JP" dirty="0" smtClean="0">
                <a:effectLst/>
              </a:rPr>
              <a:t>When planning a trip, </a:t>
            </a:r>
            <a:r>
              <a:rPr lang="en-US" altLang="ja-JP" dirty="0" err="1" smtClean="0">
                <a:effectLst/>
              </a:rPr>
              <a:t>Moovit</a:t>
            </a:r>
            <a:r>
              <a:rPr lang="en-US" altLang="ja-JP" dirty="0" smtClean="0">
                <a:effectLst/>
              </a:rPr>
              <a:t> will detail how to get to your destination in the quickest way possible using multiple forms of public transport. It allows you to </a:t>
            </a:r>
            <a:r>
              <a:rPr lang="en-US" altLang="ja-JP" dirty="0" err="1" smtClean="0">
                <a:effectLst/>
              </a:rPr>
              <a:t>favourite</a:t>
            </a:r>
            <a:r>
              <a:rPr lang="en-US" altLang="ja-JP" dirty="0" smtClean="0">
                <a:effectLst/>
              </a:rPr>
              <a:t> stations, see alerts from transport authorities and check out schedules.</a:t>
            </a:r>
          </a:p>
          <a:p>
            <a:r>
              <a:rPr lang="en-US" altLang="ja-JP" dirty="0" err="1" smtClean="0">
                <a:effectLst/>
              </a:rPr>
              <a:t>Moovit's</a:t>
            </a:r>
            <a:r>
              <a:rPr lang="en-US" altLang="ja-JP" dirty="0" smtClean="0">
                <a:effectLst/>
              </a:rPr>
              <a:t> key point of difference is its ability to crowdsource information to give other users a real-time snapshot of what's happening on their planned route, such as disruptions, crowds or cleanliness.</a:t>
            </a:r>
            <a:br>
              <a:rPr lang="en-US" altLang="ja-JP" dirty="0" smtClean="0">
                <a:effectLst/>
              </a:rPr>
            </a:br>
            <a:r>
              <a:rPr lang="en-US" altLang="ja-JP" dirty="0" smtClean="0">
                <a:effectLst/>
              </a:rPr>
              <a:t/>
            </a:r>
            <a:br>
              <a:rPr lang="en-US" altLang="ja-JP" dirty="0" smtClean="0">
                <a:effectLst/>
              </a:rPr>
            </a:br>
            <a:r>
              <a:rPr lang="en-US" altLang="ja-JP" dirty="0" err="1" smtClean="0">
                <a:effectLst/>
              </a:rPr>
              <a:t>Moovit</a:t>
            </a:r>
            <a:r>
              <a:rPr lang="en-US" altLang="ja-JP" dirty="0" smtClean="0">
                <a:effectLst/>
              </a:rPr>
              <a:t> wants its global app — it is now in used by more than 15 million users in over 500 cities — to feel local, and it tries to achieve this by sourcing constant user feedback.</a:t>
            </a:r>
          </a:p>
          <a:p>
            <a:r>
              <a:rPr lang="en-US" altLang="ja-JP" dirty="0" smtClean="0">
                <a:effectLst/>
              </a:rPr>
              <a:t>Alex Torres, who spent nine years in senior roles at Google on products like Google Maps, is now </a:t>
            </a:r>
            <a:r>
              <a:rPr lang="en-US" altLang="ja-JP" dirty="0" err="1" smtClean="0">
                <a:effectLst/>
              </a:rPr>
              <a:t>Moovit's</a:t>
            </a:r>
            <a:r>
              <a:rPr lang="en-US" altLang="ja-JP" dirty="0" smtClean="0">
                <a:effectLst/>
              </a:rPr>
              <a:t> head of global product marketing. He spoke to </a:t>
            </a:r>
            <a:r>
              <a:rPr lang="en-US" altLang="ja-JP" i="1" dirty="0" smtClean="0">
                <a:effectLst/>
              </a:rPr>
              <a:t>Mashable</a:t>
            </a:r>
            <a:r>
              <a:rPr lang="en-US" altLang="ja-JP" dirty="0" smtClean="0">
                <a:effectLst/>
              </a:rPr>
              <a:t> about the company's plans to expand rapidly into Southeast Asia, starting with Australia as a base.</a:t>
            </a:r>
          </a:p>
          <a:p>
            <a:r>
              <a:rPr lang="en-US" altLang="ja-JP" dirty="0" smtClean="0">
                <a:effectLst/>
              </a:rPr>
              <a:t>"The key for Australia, and why we believe in the country and the model from our side, is the community part. We do believe Australians are really committed, we currently have more than 200,000 users and we haven't openly launched it," Torres said.</a:t>
            </a:r>
          </a:p>
          <a:p>
            <a:r>
              <a:rPr lang="en-US" altLang="ja-JP" dirty="0" smtClean="0">
                <a:effectLst/>
              </a:rPr>
              <a:t>"We want to make local transportation easy. You can plan a trip, you can get a schedule, you can </a:t>
            </a:r>
            <a:r>
              <a:rPr lang="en-US" altLang="ja-JP" dirty="0" err="1" smtClean="0">
                <a:effectLst/>
              </a:rPr>
              <a:t>favourite</a:t>
            </a:r>
            <a:r>
              <a:rPr lang="en-US" altLang="ja-JP" dirty="0" smtClean="0">
                <a:effectLst/>
              </a:rPr>
              <a:t> your lines and the trips you want to have," Torres said. "You can also use your app in any city around the world, in the language it has been set."</a:t>
            </a:r>
            <a:r>
              <a:rPr lang="en-US" altLang="ja-JP" dirty="0"/>
              <a:t/>
            </a:r>
            <a:br>
              <a:rPr lang="en-US" altLang="ja-JP" dirty="0"/>
            </a:br>
            <a:endParaRPr kumimoji="1" lang="ja-JP" altLang="en-US" dirty="0"/>
          </a:p>
        </p:txBody>
      </p:sp>
    </p:spTree>
    <p:extLst>
      <p:ext uri="{BB962C8B-B14F-4D97-AF65-F5344CB8AC3E}">
        <p14:creationId xmlns:p14="http://schemas.microsoft.com/office/powerpoint/2010/main" val="1305376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oov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68" y="232283"/>
            <a:ext cx="11430000" cy="6791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8608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60386"/>
            <a:ext cx="12192000" cy="6565152"/>
          </a:xfrm>
        </p:spPr>
        <p:txBody>
          <a:bodyPr>
            <a:normAutofit fontScale="92500" lnSpcReduction="10000"/>
          </a:bodyPr>
          <a:lstStyle/>
          <a:p>
            <a:r>
              <a:rPr lang="en-US" altLang="ja-JP" dirty="0"/>
              <a:t>The start-up, headquartered in San Francisco and Tel Aviv, was founded by </a:t>
            </a:r>
            <a:r>
              <a:rPr lang="en-US" altLang="ja-JP" dirty="0" err="1"/>
              <a:t>Nir</a:t>
            </a:r>
            <a:r>
              <a:rPr lang="en-US" altLang="ja-JP" dirty="0"/>
              <a:t> </a:t>
            </a:r>
            <a:r>
              <a:rPr lang="en-US" altLang="ja-JP" dirty="0" err="1"/>
              <a:t>Erez</a:t>
            </a:r>
            <a:r>
              <a:rPr lang="en-US" altLang="ja-JP" dirty="0"/>
              <a:t>, Roy Bick, and </a:t>
            </a:r>
            <a:r>
              <a:rPr lang="en-US" altLang="ja-JP" dirty="0" err="1"/>
              <a:t>Yaron</a:t>
            </a:r>
            <a:r>
              <a:rPr lang="en-US" altLang="ja-JP" dirty="0"/>
              <a:t> </a:t>
            </a:r>
            <a:r>
              <a:rPr lang="en-US" altLang="ja-JP" dirty="0" err="1"/>
              <a:t>Evron</a:t>
            </a:r>
            <a:r>
              <a:rPr lang="en-US" altLang="ja-JP" dirty="0"/>
              <a:t> in 2012, and in January secured a </a:t>
            </a:r>
            <a:r>
              <a:rPr lang="en-US" altLang="ja-JP" dirty="0">
                <a:solidFill>
                  <a:srgbClr val="FF0000"/>
                </a:solidFill>
              </a:rPr>
              <a:t>US$50 million </a:t>
            </a:r>
            <a:r>
              <a:rPr lang="en-US" altLang="ja-JP" dirty="0"/>
              <a:t>investment from Nokia, BMW, Sequoia, Bernard </a:t>
            </a:r>
            <a:r>
              <a:rPr lang="en-US" altLang="ja-JP" dirty="0" err="1"/>
              <a:t>Arnault</a:t>
            </a:r>
            <a:r>
              <a:rPr lang="en-US" altLang="ja-JP" dirty="0"/>
              <a:t> Group, </a:t>
            </a:r>
            <a:r>
              <a:rPr lang="en-US" altLang="ja-JP" dirty="0" err="1"/>
              <a:t>Vaizra</a:t>
            </a:r>
            <a:r>
              <a:rPr lang="en-US" altLang="ja-JP" dirty="0"/>
              <a:t> Investments, BRM Capital and Gemini Partners. It will allow the startup to spread its wings even further, with growth to more local markets high on the radar.</a:t>
            </a:r>
          </a:p>
          <a:p>
            <a:r>
              <a:rPr lang="en-US" altLang="ja-JP" dirty="0"/>
              <a:t>Torres said bringing "</a:t>
            </a:r>
            <a:r>
              <a:rPr lang="en-US" altLang="ja-JP" dirty="0">
                <a:solidFill>
                  <a:srgbClr val="FF0000"/>
                </a:solidFill>
              </a:rPr>
              <a:t>multi-model transportation" to the world </a:t>
            </a:r>
            <a:r>
              <a:rPr lang="en-US" altLang="ja-JP" dirty="0"/>
              <a:t>is "</a:t>
            </a:r>
            <a:r>
              <a:rPr lang="en-US" altLang="ja-JP" dirty="0">
                <a:solidFill>
                  <a:srgbClr val="FF0000"/>
                </a:solidFill>
              </a:rPr>
              <a:t>the future</a:t>
            </a:r>
            <a:r>
              <a:rPr lang="en-US" altLang="ja-JP" dirty="0"/>
              <a:t>" and </a:t>
            </a:r>
            <a:r>
              <a:rPr lang="en-US" altLang="ja-JP" dirty="0" err="1"/>
              <a:t>Moovit</a:t>
            </a:r>
            <a:r>
              <a:rPr lang="en-US" altLang="ja-JP" dirty="0"/>
              <a:t> wants to have customers use the product to change a situation rather than simply complaining about it, as is often seen on social media. </a:t>
            </a:r>
            <a:r>
              <a:rPr lang="en-US" altLang="ja-JP" dirty="0">
                <a:solidFill>
                  <a:srgbClr val="FF0000"/>
                </a:solidFill>
              </a:rPr>
              <a:t>The app also encourages transport authorities to listen to their customers.</a:t>
            </a:r>
          </a:p>
          <a:p>
            <a:r>
              <a:rPr lang="en-US" altLang="ja-JP" dirty="0"/>
              <a:t>"The power of the data is there, but we do it in a way that </a:t>
            </a:r>
            <a:r>
              <a:rPr lang="en-US" altLang="ja-JP" dirty="0" smtClean="0"/>
              <a:t>is </a:t>
            </a:r>
            <a:r>
              <a:rPr lang="en-US" altLang="ja-JP" dirty="0" smtClean="0">
                <a:solidFill>
                  <a:srgbClr val="FF0000"/>
                </a:solidFill>
              </a:rPr>
              <a:t>private and </a:t>
            </a:r>
            <a:r>
              <a:rPr lang="en-US" altLang="ja-JP" dirty="0">
                <a:solidFill>
                  <a:srgbClr val="FF0000"/>
                </a:solidFill>
              </a:rPr>
              <a:t>anonymous</a:t>
            </a:r>
            <a:r>
              <a:rPr lang="en-US" altLang="ja-JP" dirty="0"/>
              <a:t>," Torres said. "We are extremely open to having a conversation </a:t>
            </a:r>
            <a:r>
              <a:rPr lang="en-US" altLang="ja-JP" dirty="0" smtClean="0"/>
              <a:t>with </a:t>
            </a:r>
            <a:r>
              <a:rPr lang="en-US" altLang="ja-JP" dirty="0"/>
              <a:t>the transport authorities so they can use customer feedback."</a:t>
            </a:r>
          </a:p>
          <a:p>
            <a:r>
              <a:rPr lang="en-US" altLang="ja-JP" dirty="0" smtClean="0">
                <a:solidFill>
                  <a:srgbClr val="00B050"/>
                </a:solidFill>
              </a:rPr>
              <a:t>Monetization</a:t>
            </a:r>
            <a:r>
              <a:rPr lang="en-US" altLang="ja-JP" dirty="0" smtClean="0"/>
              <a:t> </a:t>
            </a:r>
            <a:r>
              <a:rPr lang="en-US" altLang="ja-JP" dirty="0"/>
              <a:t>of the app is not a main focus at the moment for </a:t>
            </a:r>
            <a:r>
              <a:rPr lang="en-US" altLang="ja-JP" dirty="0" err="1"/>
              <a:t>Moovit</a:t>
            </a:r>
            <a:r>
              <a:rPr lang="en-US" altLang="ja-JP" dirty="0"/>
              <a:t>, its philosophy is that making money should be through means that do not affect the free model or the user experience.</a:t>
            </a:r>
          </a:p>
          <a:p>
            <a:r>
              <a:rPr lang="en-US" altLang="ja-JP" dirty="0"/>
              <a:t>"There could be mobile ticketing</a:t>
            </a:r>
            <a:r>
              <a:rPr lang="en-US" altLang="ja-JP" dirty="0">
                <a:solidFill>
                  <a:srgbClr val="FF0000"/>
                </a:solidFill>
              </a:rPr>
              <a:t>, tax integrations </a:t>
            </a:r>
            <a:r>
              <a:rPr lang="en-US" altLang="ja-JP" dirty="0"/>
              <a:t>and partnerships with certain brands that highlight their points of interest on the map, there are so many possibilities but you need to ensure the user experience remains the same," Torres said.</a:t>
            </a:r>
          </a:p>
          <a:p>
            <a:endParaRPr kumimoji="1" lang="ja-JP" altLang="en-US" dirty="0"/>
          </a:p>
        </p:txBody>
      </p:sp>
    </p:spTree>
    <p:extLst>
      <p:ext uri="{BB962C8B-B14F-4D97-AF65-F5344CB8AC3E}">
        <p14:creationId xmlns:p14="http://schemas.microsoft.com/office/powerpoint/2010/main" val="3221934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oov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8495" y="66053"/>
            <a:ext cx="9852212" cy="6773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04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0"/>
            <a:ext cx="12192000" cy="6858000"/>
          </a:xfrm>
        </p:spPr>
        <p:txBody>
          <a:bodyPr>
            <a:normAutofit/>
          </a:bodyPr>
          <a:lstStyle/>
          <a:p>
            <a:r>
              <a:rPr lang="en-US" altLang="ja-JP" dirty="0" smtClean="0"/>
              <a:t>The </a:t>
            </a:r>
            <a:r>
              <a:rPr lang="en-US" altLang="ja-JP" dirty="0"/>
              <a:t>company doesn't currently have partnerships in Australia, but are open to any opportunities with private transport companies, such </a:t>
            </a:r>
            <a:r>
              <a:rPr lang="en-US" altLang="ja-JP" dirty="0">
                <a:hlinkClick r:id="rId2"/>
              </a:rPr>
              <a:t>as the deal they have with Lyft in the U.S.,</a:t>
            </a:r>
            <a:r>
              <a:rPr lang="en-US" altLang="ja-JP" dirty="0"/>
              <a:t> where a user can be alerted that it will be quicker to jump off the transport mode they are on and into a waiting car.</a:t>
            </a:r>
          </a:p>
          <a:p>
            <a:r>
              <a:rPr lang="en-US" altLang="ja-JP" dirty="0"/>
              <a:t>In the major Australian cities, currently the app isn't a standout from Google Maps, which integrates Uber into its route selections and offers a multitude of public transport options. This is not the case for Melbourne's transport system, which isn't yet on Google Maps, </a:t>
            </a:r>
            <a:r>
              <a:rPr lang="en-US" altLang="ja-JP" dirty="0">
                <a:hlinkClick r:id="rId3"/>
              </a:rPr>
              <a:t>but is expected to be in the coming days</a:t>
            </a:r>
            <a:r>
              <a:rPr lang="en-US" altLang="ja-JP" dirty="0"/>
              <a:t>. </a:t>
            </a:r>
            <a:r>
              <a:rPr lang="en-US" altLang="ja-JP" dirty="0" err="1"/>
              <a:t>Melburnians</a:t>
            </a:r>
            <a:r>
              <a:rPr lang="en-US" altLang="ja-JP" dirty="0"/>
              <a:t> will be happy to have an option at their fingertips starting now, after waiting a long time to get in sync with the rest of the world.</a:t>
            </a:r>
          </a:p>
          <a:p>
            <a:r>
              <a:rPr lang="en-US" altLang="ja-JP" dirty="0"/>
              <a:t>Alex says the main difference is how </a:t>
            </a:r>
            <a:r>
              <a:rPr lang="en-US" altLang="ja-JP" dirty="0" err="1"/>
              <a:t>Moovit</a:t>
            </a:r>
            <a:r>
              <a:rPr lang="en-US" altLang="ja-JP" dirty="0"/>
              <a:t> garners people power to help others get around by flagging disruptions and issues while the community helps build up the app in more regional areas, whereas Google's coverage may be patchy. The differences will likely be seen locally over time as </a:t>
            </a:r>
            <a:r>
              <a:rPr lang="en-US" altLang="ja-JP" dirty="0" err="1"/>
              <a:t>Moovit</a:t>
            </a:r>
            <a:r>
              <a:rPr lang="en-US" altLang="ja-JP" dirty="0"/>
              <a:t> grows in Australia.</a:t>
            </a:r>
          </a:p>
          <a:p>
            <a:r>
              <a:rPr lang="en-US" altLang="ja-JP" dirty="0" err="1"/>
              <a:t>Moovit</a:t>
            </a:r>
            <a:r>
              <a:rPr lang="en-US" altLang="ja-JP" dirty="0"/>
              <a:t> is available for </a:t>
            </a:r>
            <a:r>
              <a:rPr lang="en-US" altLang="ja-JP" dirty="0">
                <a:hlinkClick r:id="rId4"/>
              </a:rPr>
              <a:t>iPhone</a:t>
            </a:r>
            <a:r>
              <a:rPr lang="en-US" altLang="ja-JP" dirty="0"/>
              <a:t>, </a:t>
            </a:r>
            <a:r>
              <a:rPr lang="en-US" altLang="ja-JP" dirty="0">
                <a:hlinkClick r:id="rId5"/>
              </a:rPr>
              <a:t>Android</a:t>
            </a:r>
            <a:r>
              <a:rPr lang="en-US" altLang="ja-JP" dirty="0"/>
              <a:t> and </a:t>
            </a:r>
            <a:r>
              <a:rPr lang="en-US" altLang="ja-JP" dirty="0">
                <a:hlinkClick r:id="rId6"/>
              </a:rPr>
              <a:t>Windows Phone</a:t>
            </a:r>
            <a:r>
              <a:rPr lang="en-US" altLang="ja-JP" dirty="0"/>
              <a:t>. It will also be available on Apple Watch when it launches in April and Android Wear.</a:t>
            </a:r>
          </a:p>
          <a:p>
            <a:endParaRPr kumimoji="1" lang="ja-JP" altLang="en-US" dirty="0"/>
          </a:p>
        </p:txBody>
      </p:sp>
    </p:spTree>
    <p:extLst>
      <p:ext uri="{BB962C8B-B14F-4D97-AF65-F5344CB8AC3E}">
        <p14:creationId xmlns:p14="http://schemas.microsoft.com/office/powerpoint/2010/main" val="10411737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499</Words>
  <Application>Microsoft Office PowerPoint</Application>
  <PresentationFormat>ワイド画面</PresentationFormat>
  <Paragraphs>19</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Arial</vt:lpstr>
      <vt:lpstr>Calibri</vt:lpstr>
      <vt:lpstr>Calibri Light</vt:lpstr>
      <vt:lpstr>Office テーマ</vt:lpstr>
      <vt:lpstr>Transport app Moovit has arrived in Australia</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 app Moovit has arrived in Australia</dc:title>
  <dc:creator>teikyo</dc:creator>
  <cp:lastModifiedBy>teikyo</cp:lastModifiedBy>
  <cp:revision>4</cp:revision>
  <dcterms:created xsi:type="dcterms:W3CDTF">2015-03-31T09:56:50Z</dcterms:created>
  <dcterms:modified xsi:type="dcterms:W3CDTF">2015-03-31T11:16:46Z</dcterms:modified>
</cp:coreProperties>
</file>