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C0F5-A317-4CA6-BAE8-B309CECF411A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3E10-5B12-4B23-891C-9014E75DFC56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3E10-5B12-4B23-891C-9014E75DFC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C3E10-5B12-4B23-891C-9014E75DFC5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3A3D4-F2F5-4E17-B624-0C39AC74941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1BAF-4965-45FF-A81A-C709AE544B04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17A4-310F-4823-8C4B-E52B02C235E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utsuplus.fi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nWjlofUkkesdBM&amp;tbnid=-9uwZA9f-tK_MM:&amp;ved=0CAUQjRw&amp;url=http://wired.jp/2014/07/31/no-car-helsinki/2/&amp;ei=eV_cU_KOOovc8AXxyYKgBw&amp;bvm=bv.72197243,d.dGc&amp;psig=AFQjCNH2b9TnlR1EbNDNI-VMK1rjuNOdCQ&amp;ust=140703763543484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ja-JP" altLang="ja-JP" b="1" dirty="0" smtClean="0"/>
              <a:t>ヘルシンキの</a:t>
            </a:r>
            <a:r>
              <a:rPr lang="en-US" altLang="ja-JP" b="1" dirty="0" smtClean="0"/>
              <a:t> “Kutsuplus”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 l="11513" t="34605" r="13479" b="15311"/>
          <a:stretch>
            <a:fillRect/>
          </a:stretch>
        </p:blipFill>
        <p:spPr bwMode="auto">
          <a:xfrm>
            <a:off x="35496" y="1556792"/>
            <a:ext cx="91450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 cstate="print"/>
          <a:srcRect l="12103" t="14760" r="14069" b="6806"/>
          <a:stretch>
            <a:fillRect/>
          </a:stretch>
        </p:blipFill>
        <p:spPr bwMode="auto">
          <a:xfrm>
            <a:off x="-36512" y="404664"/>
            <a:ext cx="9001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14760" r="14069" b="4916"/>
          <a:stretch>
            <a:fillRect/>
          </a:stretch>
        </p:blipFill>
        <p:spPr bwMode="auto">
          <a:xfrm>
            <a:off x="-36512" y="404664"/>
            <a:ext cx="914501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 cstate="print"/>
          <a:srcRect l="12103" t="13815" r="14660" b="4916"/>
          <a:stretch>
            <a:fillRect/>
          </a:stretch>
        </p:blipFill>
        <p:spPr bwMode="auto">
          <a:xfrm>
            <a:off x="35496" y="260648"/>
            <a:ext cx="89289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 cstate="print"/>
          <a:srcRect l="11513" t="14760" r="16432" b="6806"/>
          <a:stretch>
            <a:fillRect/>
          </a:stretch>
        </p:blipFill>
        <p:spPr bwMode="auto">
          <a:xfrm>
            <a:off x="107504" y="404664"/>
            <a:ext cx="8784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 cstate="print"/>
          <a:srcRect l="10332" t="16650" r="12298" b="6806"/>
          <a:stretch>
            <a:fillRect/>
          </a:stretch>
        </p:blipFill>
        <p:spPr bwMode="auto">
          <a:xfrm>
            <a:off x="35496" y="332656"/>
            <a:ext cx="910850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 cstate="print"/>
          <a:srcRect l="10332" t="15705" r="12298" b="10000"/>
          <a:stretch>
            <a:fillRect/>
          </a:stretch>
        </p:blipFill>
        <p:spPr bwMode="auto">
          <a:xfrm>
            <a:off x="144016" y="404664"/>
            <a:ext cx="882047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 l="12104" t="15705" r="14369" b="3026"/>
          <a:stretch>
            <a:fillRect/>
          </a:stretch>
        </p:blipFill>
        <p:spPr bwMode="auto">
          <a:xfrm>
            <a:off x="144016" y="404664"/>
            <a:ext cx="89644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u="sng" dirty="0" smtClean="0"/>
              <a:t>http</a:t>
            </a:r>
            <a:r>
              <a:rPr lang="en-US" altLang="ja-JP" u="sng" dirty="0" smtClean="0"/>
              <a:t>://wired.jp/2014/07/31/no-car-helsinki/</a:t>
            </a:r>
            <a:endParaRPr lang="ja-JP" altLang="ja-JP" dirty="0" smtClean="0"/>
          </a:p>
          <a:p>
            <a:r>
              <a:rPr lang="ja-JP" altLang="ja-JP" dirty="0" smtClean="0"/>
              <a:t>ヘルシンキ地域輸送局は、「</a:t>
            </a:r>
            <a:r>
              <a:rPr lang="en-US" altLang="ja-JP" dirty="0" smtClean="0">
                <a:hlinkClick r:id="rId3"/>
              </a:rPr>
              <a:t>Kutsuplus</a:t>
            </a:r>
            <a:r>
              <a:rPr lang="ja-JP" altLang="ja-JP" dirty="0" smtClean="0"/>
              <a:t>」という名前の、予約のできる一種の呼び出し型のミニバスシステムを立ち上げた。仕組みは、まず目的地を指定して支払いを済ませると、ミニバスがやって来てユーザーをピックアップし、それから乗客たちのリクエストをもとに計算されたコースを進む。さらにヘルシンキ市は、個人の自動車が必要なくなるようなシステムを研究している。公共交通の地域ネットワークだけでなく、カープーリング・カーシェアリングのサービス、タクシー、駐車場、トラム（路面電車）、自転車シェアリングのネットワーク、地下鉄、電車、水上バス、そして</a:t>
            </a:r>
            <a:r>
              <a:rPr lang="en-US" altLang="ja-JP" dirty="0" smtClean="0"/>
              <a:t>Uber</a:t>
            </a:r>
            <a:r>
              <a:rPr lang="ja-JP" altLang="ja-JP" dirty="0" err="1" smtClean="0"/>
              <a:t>のような</a:t>
            </a:r>
            <a:r>
              <a:rPr lang="ja-JP" altLang="ja-JP" dirty="0" smtClean="0"/>
              <a:t>メカニズムも、一つのアプリの中に取り込もうと考えている</a:t>
            </a:r>
            <a:r>
              <a:rPr lang="ja-JP" altLang="ja-JP" dirty="0" smtClean="0"/>
              <a:t>。</a:t>
            </a:r>
            <a:endParaRPr lang="ja-JP" altLang="ja-JP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irc_mi" descr="1405463388_case-kutsupl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960" y="1609328"/>
            <a:ext cx="8277480" cy="4627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Kutsuplus</a:t>
            </a:r>
            <a:endParaRPr kumimoji="1" lang="ja-JP" altLang="en-US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 l="10922" t="18540" r="11707" b="20036"/>
          <a:stretch>
            <a:fillRect/>
          </a:stretch>
        </p:blipFill>
        <p:spPr bwMode="auto">
          <a:xfrm>
            <a:off x="107504" y="1628800"/>
            <a:ext cx="89644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 cstate="print"/>
          <a:srcRect l="10332" t="27990" r="13479" b="10000"/>
          <a:stretch>
            <a:fillRect/>
          </a:stretch>
        </p:blipFill>
        <p:spPr bwMode="auto">
          <a:xfrm>
            <a:off x="179512" y="980728"/>
            <a:ext cx="878497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 cstate="print"/>
          <a:srcRect l="11513" t="14760" r="19385" b="7751"/>
          <a:stretch>
            <a:fillRect/>
          </a:stretch>
        </p:blipFill>
        <p:spPr bwMode="auto">
          <a:xfrm>
            <a:off x="251520" y="620688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 cstate="print"/>
          <a:srcRect l="12104" t="13815" r="14069" b="3971"/>
          <a:stretch>
            <a:fillRect/>
          </a:stretch>
        </p:blipFill>
        <p:spPr bwMode="auto">
          <a:xfrm>
            <a:off x="-180528" y="692696"/>
            <a:ext cx="9001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 l="12103" t="15705" r="13479" b="5861"/>
          <a:stretch>
            <a:fillRect/>
          </a:stretch>
        </p:blipFill>
        <p:spPr bwMode="auto">
          <a:xfrm>
            <a:off x="35496" y="620688"/>
            <a:ext cx="90730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 l="11513" t="15705" r="11707" b="10000"/>
          <a:stretch>
            <a:fillRect/>
          </a:stretch>
        </p:blipFill>
        <p:spPr bwMode="auto">
          <a:xfrm>
            <a:off x="0" y="764704"/>
            <a:ext cx="910850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162</Words>
  <Application>Microsoft Office PowerPoint</Application>
  <PresentationFormat>画面に合わせる (4:3)</PresentationFormat>
  <Paragraphs>21</Paragraphs>
  <Slides>17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ヘルシンキの “Kutsuplus”</vt:lpstr>
      <vt:lpstr>スライド 2</vt:lpstr>
      <vt:lpstr>スライド 3</vt:lpstr>
      <vt:lpstr>Kutsuplus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ヘルシンキの “Kutsuplus”</dc:title>
  <dc:creator>owner</dc:creator>
  <cp:lastModifiedBy>owner</cp:lastModifiedBy>
  <cp:revision>1</cp:revision>
  <dcterms:created xsi:type="dcterms:W3CDTF">2015-02-04T23:51:54Z</dcterms:created>
  <dcterms:modified xsi:type="dcterms:W3CDTF">2015-02-05T00:04:21Z</dcterms:modified>
</cp:coreProperties>
</file>